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8"/>
    <p:restoredTop sz="94659"/>
  </p:normalViewPr>
  <p:slideViewPr>
    <p:cSldViewPr snapToGrid="0" snapToObjects="1">
      <p:cViewPr varScale="1">
        <p:scale>
          <a:sx n="146" d="100"/>
          <a:sy n="146" d="100"/>
        </p:scale>
        <p:origin x="19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8FFEE-EEAB-0549-93EA-B14A7122C4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BF80E1-D3B6-7F46-A227-1CFB9E1AAD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67716-61B9-A245-8465-76A45212D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78899-5FE9-F94F-AC0E-644069CB6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8A684-F3AB-F34A-B613-C11A4F15B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3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9B4D5-9B3D-3043-8FBD-90C1EA07B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819B5-5AC3-9E41-B28D-580D8A5337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5C066D-02C9-EA46-9F9C-5E580CAD6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5F352B-EA03-304D-AC92-0E4571372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2025DB-4F62-084B-B166-93B1BD00D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446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CCC748-56FB-1540-8FAD-9102D9D820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5E85A9-342E-ED4A-93BA-1DB5440B36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EB026C-DE15-6346-8A90-99E154856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806A7-949A-494A-B2D3-4652032FB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EC8769-D20F-5B4D-B860-273E80933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427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28169-E67B-DF40-8C9F-2C2DC23128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5DB6C-4B0B-A747-B017-4E83B28FAF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DCD4D-E67D-0243-AD5A-F0A3815D8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62FD7-8E78-B941-A6F9-BEB1CC631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BB932-2F30-8D41-920A-6A526CD78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498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1E72D0-4899-A049-8D75-EF8F85DAB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8CB191-5E85-B246-BF0A-C98F84BA3F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902B6-DCB7-A340-8D4E-A65F1B02D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3D2CA-7079-544B-B88F-3E3B73D06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8163D-980A-9B42-AB9A-435EB6E30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14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4EB4-3206-4D4C-95BD-9BD657201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1B134-181E-C846-BAD8-34DDC42168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194749-FA12-0A44-B96D-4F2E6ACCB7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074126-8CEE-0C4F-BA49-E84121ADE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8480F-3DD7-134F-985C-97DA9E1D1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923D65-72BD-A148-9AFF-20130BD29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154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7401E-9B31-814C-AF07-CC2EA3A8D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865451-3AF1-F643-80FF-2816D2AF2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F5CAE1-40A4-E84B-BEE8-0E22A8775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C9DFEA-004A-144A-B005-C882BA2BDD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71DA37-2D06-9C41-8FDB-2B40FB0F64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418FA6-5E94-2B45-BFC5-9033E0C82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B461B0-1165-454F-B72B-F8B0A237D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B1B501-C4F0-6B46-A8AE-E4BED873C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46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9E506-0F60-B04B-ACB9-733DD0519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A2D732-0963-EA4F-B1C2-E16DA630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B497E8-7837-3044-BB4C-C54595BB5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AEA2A3-0FF0-DB49-98FA-4D148B0B3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463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1E80A7-ECE5-5443-98EC-81C09F59C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8B861E-B026-0B44-A82F-FBBB2B61D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9DA83C-4562-6347-A415-FE936AE6C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80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2274C-BC06-D843-BA06-52CFBA1FF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2743A4-42C7-5649-AF94-412EB593C9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C49940-DB5B-024E-93A2-01130AD12D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7CBD28-5DA3-C444-B853-E6315D394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2BEB8-A4F3-3749-A5FA-A20591890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966BE-D4BF-544E-B1DF-EF09FD99B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515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E799D-84CF-B841-A66A-B18570475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766325-B9FC-AD48-A8F8-925D715249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24A75A-2F58-D74B-800A-D835FDA25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41569A-650F-5346-9F3C-619AEC56C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AD8980-53A8-4E40-AB4A-75DC19725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C54B7-B490-A74F-9C03-721324758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90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5781F3-D42B-2846-9E72-722FD1ADE0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F4C8A9-CD12-1F41-824D-EC175F7CBA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5768A9-19BF-1D48-9FCF-D0C7A4D949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F94D5-A865-D445-AFF7-D6636CD98E1D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8EEED-5D54-E04D-BF54-0161D115A2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66210-6C1E-A448-B22C-95424CC882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DD603-0901-C841-9BDC-F42F4065E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127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5D86DCD-FAC7-7843-9481-B5B45074C5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905"/>
          <a:stretch/>
        </p:blipFill>
        <p:spPr>
          <a:xfrm>
            <a:off x="8566240" y="2942245"/>
            <a:ext cx="3540677" cy="14047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51E23F4-CB7F-F647-9023-73A6FF9E9D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120"/>
          <a:stretch/>
        </p:blipFill>
        <p:spPr>
          <a:xfrm>
            <a:off x="8566240" y="4415229"/>
            <a:ext cx="3540677" cy="183750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52BE199-8D0F-B544-8C17-D7AF8ADD5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006" y="514444"/>
            <a:ext cx="7833560" cy="573829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7BA8F97-2132-A246-876B-86720C5547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69993" y="513806"/>
            <a:ext cx="3536923" cy="236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59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Neal Haddaway</dc:creator>
  <cp:lastModifiedBy>Neal Haddaway</cp:lastModifiedBy>
  <cp:revision>2</cp:revision>
  <dcterms:created xsi:type="dcterms:W3CDTF">2021-05-28T12:02:39Z</dcterms:created>
  <dcterms:modified xsi:type="dcterms:W3CDTF">2021-05-28T12:17:41Z</dcterms:modified>
</cp:coreProperties>
</file>

<file path=docProps/thumbnail.jpeg>
</file>